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714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649"/>
    <p:restoredTop sz="94674"/>
  </p:normalViewPr>
  <p:slideViewPr>
    <p:cSldViewPr snapToGrid="0" snapToObjects="1">
      <p:cViewPr>
        <p:scale>
          <a:sx n="100" d="100"/>
          <a:sy n="100" d="100"/>
        </p:scale>
        <p:origin x="14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85AC8A2-C63C-49A4-89E9-2E4420D2ECA8}" type="datetimeFigureOut">
              <a:rPr lang="en-US" smtClean="0"/>
              <a:t>10/6/16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203" y="449005"/>
            <a:ext cx="7808976" cy="1088136"/>
          </a:xfrm>
        </p:spPr>
        <p:txBody>
          <a:bodyPr/>
          <a:lstStyle/>
          <a:p>
            <a:pPr algn="ctr"/>
            <a:r>
              <a:rPr lang="en-US" b="1" dirty="0" smtClean="0">
                <a:latin typeface="Georgia"/>
                <a:cs typeface="Georgia"/>
              </a:rPr>
              <a:t>Le Plus-</a:t>
            </a:r>
            <a:r>
              <a:rPr lang="en-US" b="1" dirty="0" err="1" smtClean="0">
                <a:latin typeface="Georgia"/>
                <a:cs typeface="Georgia"/>
              </a:rPr>
              <a:t>que</a:t>
            </a:r>
            <a:r>
              <a:rPr lang="en-US" b="1" dirty="0" smtClean="0">
                <a:latin typeface="Georgia"/>
                <a:cs typeface="Georgia"/>
              </a:rPr>
              <a:t>-parfait</a:t>
            </a:r>
            <a:endParaRPr lang="en-US" b="1" dirty="0">
              <a:latin typeface="Georgia"/>
              <a:cs typeface="Georgia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6205" y="6372329"/>
            <a:ext cx="7754112" cy="48463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Georgia"/>
                <a:cs typeface="Georgia"/>
              </a:rPr>
              <a:t>FSF3U</a:t>
            </a:r>
            <a:endParaRPr lang="en-US" dirty="0">
              <a:solidFill>
                <a:schemeClr val="tx1"/>
              </a:solidFill>
              <a:latin typeface="Georgia"/>
              <a:cs typeface="Georgia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3" y="2557895"/>
            <a:ext cx="7623114" cy="286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6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/>
                <a:cs typeface="Georgia"/>
              </a:rPr>
              <a:t>Plus-</a:t>
            </a:r>
            <a:r>
              <a:rPr lang="en-US" dirty="0" err="1" smtClean="0">
                <a:latin typeface="Georgia"/>
                <a:cs typeface="Georgia"/>
              </a:rPr>
              <a:t>que</a:t>
            </a:r>
            <a:r>
              <a:rPr lang="en-US" dirty="0" smtClean="0">
                <a:latin typeface="Georgia"/>
                <a:cs typeface="Georgia"/>
              </a:rPr>
              <a:t>-parfait</a:t>
            </a:r>
            <a:endParaRPr lang="en-US" dirty="0"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241" y="2257516"/>
            <a:ext cx="7449620" cy="314833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Georgia"/>
                <a:cs typeface="Georgia"/>
              </a:rPr>
              <a:t>Indicates a past action that happened before another past action started</a:t>
            </a:r>
          </a:p>
          <a:p>
            <a:pPr lvl="1"/>
            <a:r>
              <a:rPr lang="en-US" sz="2600" dirty="0">
                <a:latin typeface="Georgia"/>
                <a:cs typeface="Georgia"/>
              </a:rPr>
              <a:t>I</a:t>
            </a:r>
            <a:r>
              <a:rPr lang="en-US" sz="2600" dirty="0" smtClean="0">
                <a:latin typeface="Georgia"/>
                <a:cs typeface="Georgia"/>
              </a:rPr>
              <a:t>n English, </a:t>
            </a:r>
            <a:r>
              <a:rPr lang="en-US" sz="2600" i="1" dirty="0" smtClean="0">
                <a:latin typeface="Georgia"/>
                <a:cs typeface="Georgia"/>
              </a:rPr>
              <a:t>had done</a:t>
            </a:r>
          </a:p>
          <a:p>
            <a:pPr marL="457200" lvl="1" indent="0">
              <a:buNone/>
            </a:pPr>
            <a:endParaRPr lang="en-US" sz="2600" dirty="0" smtClean="0">
              <a:latin typeface="Georgia"/>
              <a:cs typeface="Georgia"/>
            </a:endParaRPr>
          </a:p>
          <a:p>
            <a:r>
              <a:rPr lang="en-US" sz="2800" dirty="0" smtClean="0">
                <a:latin typeface="Georgia"/>
                <a:cs typeface="Georgia"/>
              </a:rPr>
              <a:t>It can be seen as ‘past’ past tense.</a:t>
            </a:r>
            <a:endParaRPr lang="en-US" sz="2800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45650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Georgia"/>
                <a:cs typeface="Georgia"/>
              </a:rPr>
              <a:t>Plus-</a:t>
            </a:r>
            <a:r>
              <a:rPr lang="en-US" dirty="0" err="1">
                <a:latin typeface="Georgia"/>
                <a:cs typeface="Georgia"/>
              </a:rPr>
              <a:t>que</a:t>
            </a:r>
            <a:r>
              <a:rPr lang="en-US" dirty="0">
                <a:latin typeface="Georgia"/>
                <a:cs typeface="Georgia"/>
              </a:rPr>
              <a:t>-parfait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517" y="1994193"/>
            <a:ext cx="8285997" cy="1382529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Georgia"/>
                <a:cs typeface="Georgia"/>
              </a:rPr>
              <a:t>Formation</a:t>
            </a:r>
            <a:r>
              <a:rPr lang="en-US" dirty="0" smtClean="0">
                <a:latin typeface="Georgia"/>
                <a:cs typeface="Georgia"/>
              </a:rPr>
              <a:t>: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Georgia"/>
                <a:cs typeface="Georgia"/>
              </a:rPr>
              <a:t>Plus-que-parfait</a:t>
            </a:r>
            <a:r>
              <a:rPr lang="en-US" dirty="0" smtClean="0">
                <a:latin typeface="Georgia"/>
                <a:cs typeface="Georgia"/>
              </a:rPr>
              <a:t> =   </a:t>
            </a:r>
            <a:r>
              <a:rPr lang="en-US" dirty="0" err="1" smtClean="0">
                <a:solidFill>
                  <a:srgbClr val="FF0000"/>
                </a:solidFill>
                <a:latin typeface="Georgia"/>
                <a:cs typeface="Georgia"/>
              </a:rPr>
              <a:t>être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Georgia"/>
                <a:cs typeface="Georgia"/>
              </a:rPr>
              <a:t>avoir</a:t>
            </a:r>
            <a:r>
              <a:rPr lang="en-US" dirty="0" smtClean="0">
                <a:latin typeface="Georgia"/>
                <a:cs typeface="Georgia"/>
              </a:rPr>
              <a:t>      +    </a:t>
            </a:r>
            <a:r>
              <a:rPr lang="en-US" dirty="0" err="1" smtClean="0">
                <a:solidFill>
                  <a:srgbClr val="0000FF"/>
                </a:solidFill>
                <a:latin typeface="Georgia"/>
                <a:cs typeface="Georgia"/>
              </a:rPr>
              <a:t>participe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 passé</a:t>
            </a:r>
          </a:p>
          <a:p>
            <a:pPr marL="457200" lvl="1" indent="0">
              <a:buNone/>
            </a:pPr>
            <a:r>
              <a:rPr lang="en-US" dirty="0">
                <a:latin typeface="Georgia"/>
                <a:cs typeface="Georgia"/>
              </a:rPr>
              <a:t>	</a:t>
            </a:r>
            <a:r>
              <a:rPr lang="en-US" dirty="0" smtClean="0">
                <a:latin typeface="Georgia"/>
                <a:cs typeface="Georgia"/>
              </a:rPr>
              <a:t>		      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(</a:t>
            </a:r>
            <a:r>
              <a:rPr lang="en-US" dirty="0" err="1" smtClean="0">
                <a:solidFill>
                  <a:srgbClr val="FF0000"/>
                </a:solidFill>
                <a:latin typeface="Georgia"/>
                <a:cs typeface="Georgia"/>
              </a:rPr>
              <a:t>à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Georgia"/>
                <a:cs typeface="Georgia"/>
              </a:rPr>
              <a:t>l’imparfait</a:t>
            </a:r>
            <a:r>
              <a:rPr lang="en-US" dirty="0" smtClean="0">
                <a:solidFill>
                  <a:srgbClr val="FF0000"/>
                </a:solidFill>
                <a:latin typeface="Georgia"/>
                <a:cs typeface="Georgia"/>
              </a:rPr>
              <a:t>)</a:t>
            </a:r>
          </a:p>
          <a:p>
            <a:endParaRPr lang="en-US" b="1" dirty="0">
              <a:latin typeface="Georgia"/>
              <a:cs typeface="Georgi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711085"/>
              </p:ext>
            </p:extLst>
          </p:nvPr>
        </p:nvGraphicFramePr>
        <p:xfrm>
          <a:off x="932269" y="3624555"/>
          <a:ext cx="4163435" cy="2773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6840"/>
                <a:gridCol w="2106595"/>
              </a:tblGrid>
              <a:tr h="38142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Être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Avoir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accent6"/>
                          </a:solidFill>
                          <a:latin typeface="Georgia"/>
                          <a:cs typeface="Georgia"/>
                        </a:rPr>
                        <a:t>J’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étais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J’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avais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Tu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étais</a:t>
                      </a:r>
                      <a:endParaRPr lang="en-US" sz="2000" dirty="0" smtClean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Tu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avais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Il/Elle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était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Il/Elle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avait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Nous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étions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Nous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avions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Vous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étiez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Vous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aviez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Ils</a:t>
                      </a:r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/</a:t>
                      </a:r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Elles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étaient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Ils</a:t>
                      </a:r>
                      <a:r>
                        <a:rPr lang="en-US" sz="2000" dirty="0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/</a:t>
                      </a:r>
                      <a:r>
                        <a:rPr lang="en-US" sz="2000" dirty="0" err="1" smtClean="0">
                          <a:solidFill>
                            <a:srgbClr val="333333"/>
                          </a:solidFill>
                          <a:latin typeface="Georgia"/>
                          <a:cs typeface="Georgia"/>
                        </a:rPr>
                        <a:t>Elles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Georgia"/>
                          <a:cs typeface="Georgia"/>
                        </a:rPr>
                        <a:t>avaient</a:t>
                      </a:r>
                      <a:endParaRPr lang="en-US" sz="2000" dirty="0">
                        <a:solidFill>
                          <a:srgbClr val="FF0000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5366752" y="4553928"/>
            <a:ext cx="418188" cy="604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Georgia"/>
                <a:cs typeface="Georgia"/>
              </a:rPr>
              <a:t>+</a:t>
            </a:r>
            <a:endParaRPr lang="en-US" b="1" dirty="0">
              <a:latin typeface="Georgia"/>
              <a:cs typeface="Georgi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94034" y="4042773"/>
            <a:ext cx="2431689" cy="17038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err="1">
                <a:solidFill>
                  <a:srgbClr val="0000FF"/>
                </a:solidFill>
                <a:latin typeface="Georgia"/>
                <a:cs typeface="Georgia"/>
              </a:rPr>
              <a:t>c</a:t>
            </a:r>
            <a:r>
              <a:rPr lang="en-US" sz="2200" dirty="0" err="1" smtClean="0">
                <a:solidFill>
                  <a:srgbClr val="0000FF"/>
                </a:solidFill>
                <a:latin typeface="Georgia"/>
                <a:cs typeface="Georgia"/>
              </a:rPr>
              <a:t>hanté</a:t>
            </a:r>
            <a:endParaRPr lang="en-US" sz="2200" dirty="0" smtClean="0">
              <a:solidFill>
                <a:srgbClr val="0000FF"/>
              </a:solidFill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en-US" sz="2200" dirty="0" err="1">
                <a:solidFill>
                  <a:srgbClr val="0000FF"/>
                </a:solidFill>
                <a:latin typeface="Georgia"/>
                <a:cs typeface="Georgia"/>
              </a:rPr>
              <a:t>f</a:t>
            </a:r>
            <a:r>
              <a:rPr lang="en-US" sz="2200" dirty="0" err="1" smtClean="0">
                <a:solidFill>
                  <a:srgbClr val="0000FF"/>
                </a:solidFill>
                <a:latin typeface="Georgia"/>
                <a:cs typeface="Georgia"/>
              </a:rPr>
              <a:t>ini</a:t>
            </a:r>
            <a:endParaRPr lang="en-US" sz="2200" dirty="0" smtClean="0">
              <a:solidFill>
                <a:srgbClr val="0000FF"/>
              </a:solidFill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en-US" sz="2200" dirty="0" err="1">
                <a:solidFill>
                  <a:srgbClr val="0000FF"/>
                </a:solidFill>
                <a:latin typeface="Georgia"/>
                <a:cs typeface="Georgia"/>
              </a:rPr>
              <a:t>d</a:t>
            </a:r>
            <a:r>
              <a:rPr lang="en-US" sz="2200" dirty="0" err="1" smtClean="0">
                <a:solidFill>
                  <a:srgbClr val="0000FF"/>
                </a:solidFill>
                <a:latin typeface="Georgia"/>
                <a:cs typeface="Georgia"/>
              </a:rPr>
              <a:t>escendu</a:t>
            </a:r>
            <a:r>
              <a:rPr lang="en-US" sz="2200" dirty="0" smtClean="0">
                <a:solidFill>
                  <a:srgbClr val="0000FF"/>
                </a:solidFill>
                <a:latin typeface="Georgia"/>
                <a:cs typeface="Georgia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Georgia"/>
                <a:cs typeface="Georgia"/>
              </a:rPr>
              <a:t>(accord)</a:t>
            </a:r>
            <a:endParaRPr lang="en-US" sz="2200" dirty="0">
              <a:solidFill>
                <a:srgbClr val="00206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28240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Georgia"/>
                <a:cs typeface="Georgia"/>
              </a:rPr>
              <a:t>Plus-</a:t>
            </a:r>
            <a:r>
              <a:rPr lang="en-US" dirty="0" err="1">
                <a:latin typeface="Georgia"/>
                <a:cs typeface="Georgia"/>
              </a:rPr>
              <a:t>que</a:t>
            </a:r>
            <a:r>
              <a:rPr lang="en-US" dirty="0">
                <a:latin typeface="Georgia"/>
                <a:cs typeface="Georgia"/>
              </a:rPr>
              <a:t>-parfait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55" y="2121726"/>
            <a:ext cx="8869518" cy="3992563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Georgia"/>
                <a:cs typeface="Georgia"/>
              </a:rPr>
              <a:t>Exemples</a:t>
            </a:r>
            <a:r>
              <a:rPr lang="en-US" dirty="0" smtClean="0">
                <a:latin typeface="Georgia"/>
                <a:cs typeface="Georgia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Georgia"/>
              <a:cs typeface="Georgia"/>
            </a:endParaRPr>
          </a:p>
          <a:p>
            <a:pPr lvl="2"/>
            <a:r>
              <a:rPr lang="fr-CA" dirty="0" smtClean="0">
                <a:latin typeface="Georgia"/>
                <a:cs typeface="Georgia"/>
              </a:rPr>
              <a:t>J’avais quitté mon pays. (</a:t>
            </a:r>
            <a:r>
              <a:rPr lang="fr-CA" dirty="0" smtClean="0">
                <a:latin typeface="Georgia"/>
                <a:cs typeface="Georgia"/>
              </a:rPr>
              <a:t>quitter</a:t>
            </a:r>
            <a:r>
              <a:rPr lang="fr-CA" dirty="0" smtClean="0">
                <a:latin typeface="Georgia"/>
                <a:cs typeface="Georgia"/>
              </a:rPr>
              <a:t>)</a:t>
            </a:r>
            <a:endParaRPr lang="fr-CA" dirty="0" smtClean="0">
              <a:latin typeface="Georgia"/>
              <a:cs typeface="Georgia"/>
            </a:endParaRPr>
          </a:p>
          <a:p>
            <a:pPr marL="457200" lvl="1" indent="0">
              <a:buNone/>
            </a:pPr>
            <a:endParaRPr lang="fr-CA" dirty="0" smtClean="0">
              <a:latin typeface="Georgia"/>
              <a:cs typeface="Georgia"/>
            </a:endParaRPr>
          </a:p>
          <a:p>
            <a:pPr lvl="2"/>
            <a:r>
              <a:rPr lang="fr-CA" dirty="0" smtClean="0">
                <a:latin typeface="Georgia"/>
                <a:cs typeface="Georgia"/>
              </a:rPr>
              <a:t>Elle était partie. (partir)</a:t>
            </a:r>
            <a:endParaRPr lang="fr-CA" dirty="0" smtClean="0">
              <a:latin typeface="Georgia"/>
              <a:cs typeface="Georgia"/>
            </a:endParaRPr>
          </a:p>
          <a:p>
            <a:pPr marL="457200" lvl="1" indent="0">
              <a:buNone/>
            </a:pPr>
            <a:endParaRPr lang="fr-CA" dirty="0" smtClean="0">
              <a:latin typeface="Georgia"/>
              <a:cs typeface="Georgia"/>
            </a:endParaRPr>
          </a:p>
          <a:p>
            <a:pPr lvl="2"/>
            <a:r>
              <a:rPr lang="fr-CA" dirty="0" smtClean="0">
                <a:latin typeface="Georgia"/>
                <a:cs typeface="Georgia"/>
              </a:rPr>
              <a:t>Ils s’étaient installés en Louisiane. (se installer)</a:t>
            </a:r>
            <a:endParaRPr lang="fr-CA" dirty="0" smtClean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87457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Georgia"/>
                <a:cs typeface="Georgia"/>
              </a:rPr>
              <a:t>Plus-</a:t>
            </a:r>
            <a:r>
              <a:rPr lang="en-US" dirty="0" err="1">
                <a:latin typeface="Georgia"/>
                <a:cs typeface="Georgia"/>
              </a:rPr>
              <a:t>que</a:t>
            </a:r>
            <a:r>
              <a:rPr lang="en-US" dirty="0">
                <a:latin typeface="Georgia"/>
                <a:cs typeface="Georgia"/>
              </a:rPr>
              <a:t>-parfait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1490" y="1974746"/>
            <a:ext cx="6385298" cy="2482287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Georgia"/>
                <a:cs typeface="Georgia"/>
              </a:rPr>
              <a:t>When to use </a:t>
            </a:r>
            <a:r>
              <a:rPr lang="en-US" sz="3000" b="1" dirty="0" err="1" smtClean="0">
                <a:latin typeface="Georgia"/>
                <a:cs typeface="Georgia"/>
              </a:rPr>
              <a:t>être</a:t>
            </a:r>
            <a:r>
              <a:rPr lang="en-US" sz="3000" dirty="0" smtClean="0">
                <a:latin typeface="Georgia"/>
                <a:cs typeface="Georgia"/>
              </a:rPr>
              <a:t> and </a:t>
            </a:r>
            <a:r>
              <a:rPr lang="en-US" sz="3000" b="1" dirty="0" err="1">
                <a:latin typeface="Georgia"/>
                <a:cs typeface="Georgia"/>
              </a:rPr>
              <a:t>a</a:t>
            </a:r>
            <a:r>
              <a:rPr lang="en-US" sz="3000" b="1" dirty="0" err="1" smtClean="0">
                <a:latin typeface="Georgia"/>
                <a:cs typeface="Georgia"/>
              </a:rPr>
              <a:t>voir</a:t>
            </a:r>
            <a:r>
              <a:rPr lang="en-US" sz="3000" dirty="0" smtClean="0">
                <a:latin typeface="Georgia"/>
                <a:cs typeface="Georgia"/>
              </a:rPr>
              <a:t>?</a:t>
            </a:r>
          </a:p>
          <a:p>
            <a:pPr marL="0" indent="0">
              <a:buNone/>
            </a:pPr>
            <a:endParaRPr lang="en-US" sz="1100" dirty="0" smtClean="0">
              <a:latin typeface="Georgia"/>
              <a:cs typeface="Georgia"/>
            </a:endParaRPr>
          </a:p>
          <a:p>
            <a:pPr lvl="1"/>
            <a:r>
              <a:rPr lang="en-US" b="1" dirty="0" err="1" smtClean="0">
                <a:latin typeface="Georgia"/>
                <a:cs typeface="Georgia"/>
              </a:rPr>
              <a:t>Dr</a:t>
            </a:r>
            <a:r>
              <a:rPr lang="en-US" dirty="0" smtClean="0">
                <a:latin typeface="Georgia"/>
                <a:cs typeface="Georgia"/>
              </a:rPr>
              <a:t> &amp; </a:t>
            </a:r>
            <a:r>
              <a:rPr lang="en-US" b="1" dirty="0" err="1" smtClean="0">
                <a:latin typeface="Georgia"/>
                <a:cs typeface="Georgia"/>
              </a:rPr>
              <a:t>Mrs</a:t>
            </a:r>
            <a:r>
              <a:rPr lang="en-US" b="1" dirty="0" smtClean="0">
                <a:latin typeface="Georgia"/>
                <a:cs typeface="Georgia"/>
              </a:rPr>
              <a:t> </a:t>
            </a:r>
            <a:r>
              <a:rPr lang="en-US" b="1" dirty="0" err="1" smtClean="0">
                <a:latin typeface="Georgia"/>
                <a:cs typeface="Georgia"/>
              </a:rPr>
              <a:t>Vandertramp</a:t>
            </a:r>
            <a:r>
              <a:rPr lang="en-US" b="1" dirty="0" smtClean="0">
                <a:latin typeface="Georgia"/>
                <a:cs typeface="Georgia"/>
              </a:rPr>
              <a:t> </a:t>
            </a:r>
            <a:r>
              <a:rPr lang="en-US" dirty="0" smtClean="0">
                <a:latin typeface="Georgia"/>
                <a:cs typeface="Georgia"/>
              </a:rPr>
              <a:t>= </a:t>
            </a:r>
            <a:r>
              <a:rPr lang="en-US" b="1" dirty="0" err="1" smtClean="0">
                <a:latin typeface="Georgia"/>
                <a:cs typeface="Georgia"/>
              </a:rPr>
              <a:t>être</a:t>
            </a:r>
            <a:endParaRPr lang="en-US" sz="1000" b="1" dirty="0" smtClean="0">
              <a:latin typeface="Georgia"/>
              <a:cs typeface="Georgia"/>
            </a:endParaRPr>
          </a:p>
          <a:p>
            <a:pPr lvl="1"/>
            <a:r>
              <a:rPr lang="en-US" b="1" dirty="0" smtClean="0">
                <a:latin typeface="Georgia"/>
                <a:cs typeface="Georgia"/>
              </a:rPr>
              <a:t>Pronominal verbs (se) = </a:t>
            </a:r>
            <a:r>
              <a:rPr lang="en-US" b="1" dirty="0" err="1" smtClean="0">
                <a:latin typeface="Georgia"/>
                <a:cs typeface="Georgia"/>
              </a:rPr>
              <a:t>être</a:t>
            </a:r>
            <a:endParaRPr lang="en-US" b="1" dirty="0" smtClean="0">
              <a:latin typeface="Georgia"/>
              <a:cs typeface="Georgia"/>
            </a:endParaRPr>
          </a:p>
          <a:p>
            <a:pPr marL="457200" lvl="1" indent="0">
              <a:buNone/>
            </a:pPr>
            <a:endParaRPr lang="en-US" sz="1000" b="1" dirty="0" smtClean="0">
              <a:latin typeface="Georgia"/>
              <a:cs typeface="Georgia"/>
            </a:endParaRPr>
          </a:p>
          <a:p>
            <a:pPr lvl="1"/>
            <a:r>
              <a:rPr lang="en-US" dirty="0" smtClean="0">
                <a:latin typeface="Georgia"/>
                <a:cs typeface="Georgia"/>
              </a:rPr>
              <a:t>Everything else </a:t>
            </a:r>
            <a:r>
              <a:rPr lang="en-US" b="1" dirty="0" smtClean="0">
                <a:latin typeface="Georgia"/>
                <a:cs typeface="Georgia"/>
              </a:rPr>
              <a:t>= </a:t>
            </a:r>
            <a:r>
              <a:rPr lang="en-US" b="1" dirty="0" err="1" smtClean="0">
                <a:latin typeface="Georgia"/>
                <a:cs typeface="Georgia"/>
              </a:rPr>
              <a:t>avoir</a:t>
            </a:r>
            <a:endParaRPr lang="en-US" b="1" dirty="0" smtClean="0">
              <a:latin typeface="Georgia"/>
              <a:cs typeface="Georgia"/>
            </a:endParaRPr>
          </a:p>
          <a:p>
            <a:endParaRPr lang="en-US" b="1" dirty="0" smtClean="0">
              <a:latin typeface="Georgia"/>
              <a:cs typeface="Georgi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896514"/>
              </p:ext>
            </p:extLst>
          </p:nvPr>
        </p:nvGraphicFramePr>
        <p:xfrm>
          <a:off x="1427009" y="4794115"/>
          <a:ext cx="6096000" cy="178512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032000"/>
                <a:gridCol w="2032000"/>
                <a:gridCol w="2032000"/>
              </a:tblGrid>
              <a:tr h="17851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Georgia"/>
                          <a:cs typeface="Georgia"/>
                        </a:rPr>
                        <a:t>Devenir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Revenir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r>
                        <a:rPr lang="en-US" baseline="0" dirty="0" smtClean="0">
                          <a:latin typeface="Georgia"/>
                          <a:cs typeface="Georgia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>
                        <a:latin typeface="Georgia"/>
                        <a:cs typeface="Georgi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Georgia"/>
                          <a:cs typeface="Georgia"/>
                        </a:rPr>
                        <a:t>Monter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Rester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Sortir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Georgia"/>
                          <a:cs typeface="Georgia"/>
                        </a:rPr>
                        <a:t>Venir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Aller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smtClean="0">
                          <a:latin typeface="Georgia"/>
                          <a:cs typeface="Georgia"/>
                        </a:rPr>
                        <a:t>Naître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Descendre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Entrer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endParaRPr lang="en-US" dirty="0"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Georgia"/>
                          <a:cs typeface="Georgia"/>
                        </a:rPr>
                        <a:t>Rentrer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Tomber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Retourner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smtClean="0">
                          <a:latin typeface="Georgia"/>
                          <a:cs typeface="Georgia"/>
                        </a:rPr>
                        <a:t>Arriver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Mourir</a:t>
                      </a:r>
                      <a:r>
                        <a:rPr lang="en-US" dirty="0" smtClean="0">
                          <a:latin typeface="Georgia"/>
                          <a:cs typeface="Georgia"/>
                        </a:rPr>
                        <a:t> </a:t>
                      </a:r>
                      <a:br>
                        <a:rPr lang="en-US" dirty="0" smtClean="0">
                          <a:latin typeface="Georgia"/>
                          <a:cs typeface="Georgia"/>
                        </a:rPr>
                      </a:br>
                      <a:r>
                        <a:rPr lang="en-US" dirty="0" err="1" smtClean="0">
                          <a:latin typeface="Georgia"/>
                          <a:cs typeface="Georgia"/>
                        </a:rPr>
                        <a:t>Partir</a:t>
                      </a:r>
                      <a:endParaRPr lang="en-US" dirty="0" smtClean="0"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910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197</TotalTime>
  <Words>127</Words>
  <Application>Microsoft Macintosh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Corbel</vt:lpstr>
      <vt:lpstr>Georgia</vt:lpstr>
      <vt:lpstr>Wingdings</vt:lpstr>
      <vt:lpstr>Spectrum</vt:lpstr>
      <vt:lpstr>Le Plus-que-parfait</vt:lpstr>
      <vt:lpstr>Plus-que-parfait</vt:lpstr>
      <vt:lpstr>Plus-que-parfait</vt:lpstr>
      <vt:lpstr>Plus-que-parfait</vt:lpstr>
      <vt:lpstr>Plus-que-parfait</vt:lpstr>
    </vt:vector>
  </TitlesOfParts>
  <Company>Toronto Prep School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Plus-que-parfait</dc:title>
  <dc:creator>John Forbes</dc:creator>
  <cp:lastModifiedBy>Kristen Valente</cp:lastModifiedBy>
  <cp:revision>33</cp:revision>
  <dcterms:created xsi:type="dcterms:W3CDTF">2014-10-03T11:29:37Z</dcterms:created>
  <dcterms:modified xsi:type="dcterms:W3CDTF">2016-10-06T14:29:09Z</dcterms:modified>
</cp:coreProperties>
</file>